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3"/>
  </p:notesMasterIdLst>
  <p:sldIdLst>
    <p:sldId id="256" r:id="rId2"/>
    <p:sldId id="1176" r:id="rId3"/>
    <p:sldId id="1123" r:id="rId4"/>
    <p:sldId id="499" r:id="rId5"/>
    <p:sldId id="1194" r:id="rId6"/>
    <p:sldId id="1169" r:id="rId7"/>
    <p:sldId id="1170" r:id="rId8"/>
    <p:sldId id="1171" r:id="rId9"/>
    <p:sldId id="1172" r:id="rId10"/>
    <p:sldId id="1173" r:id="rId11"/>
    <p:sldId id="1193" r:id="rId12"/>
    <p:sldId id="1195" r:id="rId13"/>
    <p:sldId id="1162" r:id="rId14"/>
    <p:sldId id="1177" r:id="rId15"/>
    <p:sldId id="584" r:id="rId16"/>
    <p:sldId id="1196" r:id="rId17"/>
    <p:sldId id="1197" r:id="rId18"/>
    <p:sldId id="1200" r:id="rId19"/>
    <p:sldId id="1198" r:id="rId20"/>
    <p:sldId id="1110" r:id="rId21"/>
    <p:sldId id="871" r:id="rId22"/>
    <p:sldId id="662" r:id="rId23"/>
    <p:sldId id="578" r:id="rId24"/>
    <p:sldId id="510" r:id="rId25"/>
    <p:sldId id="549" r:id="rId26"/>
    <p:sldId id="577" r:id="rId27"/>
    <p:sldId id="1155" r:id="rId28"/>
    <p:sldId id="551" r:id="rId29"/>
    <p:sldId id="869" r:id="rId30"/>
    <p:sldId id="1180" r:id="rId31"/>
    <p:sldId id="1181" r:id="rId32"/>
    <p:sldId id="1202" r:id="rId33"/>
    <p:sldId id="1204" r:id="rId34"/>
    <p:sldId id="1203" r:id="rId35"/>
    <p:sldId id="1205" r:id="rId36"/>
    <p:sldId id="1206" r:id="rId37"/>
    <p:sldId id="1207" r:id="rId38"/>
    <p:sldId id="1036" r:id="rId39"/>
    <p:sldId id="1208" r:id="rId40"/>
    <p:sldId id="1179" r:id="rId41"/>
    <p:sldId id="591" r:id="rId42"/>
    <p:sldId id="590" r:id="rId43"/>
    <p:sldId id="588" r:id="rId44"/>
    <p:sldId id="589" r:id="rId45"/>
    <p:sldId id="1132" r:id="rId46"/>
    <p:sldId id="1020" r:id="rId47"/>
    <p:sldId id="1182" r:id="rId48"/>
    <p:sldId id="967" r:id="rId49"/>
    <p:sldId id="968" r:id="rId50"/>
    <p:sldId id="1183" r:id="rId51"/>
    <p:sldId id="1184" r:id="rId52"/>
    <p:sldId id="603" r:id="rId53"/>
    <p:sldId id="970" r:id="rId54"/>
    <p:sldId id="897" r:id="rId55"/>
    <p:sldId id="1099" r:id="rId56"/>
    <p:sldId id="889" r:id="rId57"/>
    <p:sldId id="744" r:id="rId58"/>
    <p:sldId id="1100" r:id="rId59"/>
    <p:sldId id="1069" r:id="rId60"/>
    <p:sldId id="887" r:id="rId61"/>
    <p:sldId id="550" r:id="rId6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76"/>
            <p14:sldId id="1123"/>
            <p14:sldId id="499"/>
            <p14:sldId id="1194"/>
            <p14:sldId id="1169"/>
            <p14:sldId id="1170"/>
            <p14:sldId id="1171"/>
            <p14:sldId id="1172"/>
            <p14:sldId id="1173"/>
            <p14:sldId id="1193"/>
            <p14:sldId id="1195"/>
            <p14:sldId id="1162"/>
            <p14:sldId id="1177"/>
            <p14:sldId id="584"/>
            <p14:sldId id="1196"/>
            <p14:sldId id="1197"/>
            <p14:sldId id="1200"/>
            <p14:sldId id="1198"/>
            <p14:sldId id="1110"/>
            <p14:sldId id="871"/>
            <p14:sldId id="662"/>
            <p14:sldId id="578"/>
            <p14:sldId id="510"/>
            <p14:sldId id="549"/>
            <p14:sldId id="577"/>
            <p14:sldId id="1155"/>
            <p14:sldId id="551"/>
            <p14:sldId id="869"/>
            <p14:sldId id="1180"/>
            <p14:sldId id="1181"/>
            <p14:sldId id="1202"/>
            <p14:sldId id="1204"/>
            <p14:sldId id="1203"/>
            <p14:sldId id="1205"/>
            <p14:sldId id="1206"/>
            <p14:sldId id="1207"/>
            <p14:sldId id="1036"/>
            <p14:sldId id="1208"/>
            <p14:sldId id="1179"/>
            <p14:sldId id="591"/>
            <p14:sldId id="590"/>
            <p14:sldId id="588"/>
            <p14:sldId id="589"/>
            <p14:sldId id="1132"/>
            <p14:sldId id="1020"/>
            <p14:sldId id="1182"/>
            <p14:sldId id="967"/>
            <p14:sldId id="968"/>
            <p14:sldId id="1183"/>
            <p14:sldId id="1184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465"/>
    <p:restoredTop sz="96853" autoAdjust="0"/>
  </p:normalViewPr>
  <p:slideViewPr>
    <p:cSldViewPr snapToGrid="0" snapToObjects="1">
      <p:cViewPr varScale="1">
        <p:scale>
          <a:sx n="172" d="100"/>
          <a:sy n="172" d="100"/>
        </p:scale>
        <p:origin x="216" y="8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2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16.02.23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2972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0457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327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1550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651086" y="1239569"/>
            <a:ext cx="63693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API DAY, online | Feb. 16. 2023 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12315" y="2264792"/>
            <a:ext cx="610817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what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is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all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about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  <a:p>
            <a:r>
              <a:rPr lang="de-DE" b="0" dirty="0">
                <a:solidFill>
                  <a:srgbClr val="025249"/>
                </a:solidFill>
              </a:rPr>
              <a:t>...but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client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can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choose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itself</a:t>
            </a:r>
            <a:r>
              <a:rPr lang="de-DE" b="0" dirty="0">
                <a:solidFill>
                  <a:srgbClr val="025249"/>
                </a:solidFill>
              </a:rPr>
              <a:t> in </a:t>
            </a:r>
            <a:r>
              <a:rPr lang="de-DE" b="0" dirty="0" err="1">
                <a:solidFill>
                  <a:srgbClr val="025249"/>
                </a:solidFill>
              </a:rPr>
              <a:t>every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request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wants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to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read</a:t>
            </a:r>
            <a:endParaRPr lang="de-DE" b="0" dirty="0">
              <a:solidFill>
                <a:srgbClr val="02524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21271" y="707565"/>
            <a:ext cx="7135448" cy="302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643300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21271" y="707565"/>
            <a:ext cx="7135448" cy="3322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15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942975" lvl="2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21446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24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578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endParaRPr lang="de-DE" sz="20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does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not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create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 API "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magicall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y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"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us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0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possible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333193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 Query Language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60415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99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1092909" y="3301978"/>
            <a:ext cx="6889041" cy="16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Query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37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usually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via HTTP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Other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verbs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do not matter</a:t>
            </a:r>
          </a:p>
          <a:p>
            <a:pPr marL="342900" lvl="1"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Implementation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depends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framework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specification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being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developed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standardizing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protocol</a:t>
            </a:r>
            <a:endParaRPr lang="de-DE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backend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principles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859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3098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6535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Otherwise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38416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42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8589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47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9801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141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634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47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1164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a GraphQL API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API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expresses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3333193"/>
            <a:ext cx="9143999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 GraphQL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222457" y="4002607"/>
            <a:ext cx="225734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spring.io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projects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/spring-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B5B2167-477A-67C4-F7D9-5C06A9DA4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2934" y="150980"/>
            <a:ext cx="4938132" cy="30863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35486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GraphQL API </a:t>
            </a:r>
            <a:r>
              <a:rPr lang="de-DE" sz="18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match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2054335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270780" y="4621398"/>
            <a:ext cx="15416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47955" y="4266672"/>
            <a:ext cx="988768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35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Note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(high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level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frameworks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Java (Spring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GraphQL,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should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consider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, but all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these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backed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-java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98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38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8769350" cy="39973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An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Beer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Advisor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54160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052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605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2093562" y="4220169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sz="1350" dirty="0"/>
            </a:b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389969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1326172" y="3970261"/>
            <a:ext cx="1832015" cy="33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2353541" y="3859541"/>
            <a:ext cx="1414463" cy="204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597161" y="1494040"/>
            <a:ext cx="198467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597162" y="3101095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0" y="1509260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126212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597162" y="2294751"/>
            <a:ext cx="459330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29424" y="3309487"/>
            <a:ext cx="243765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9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9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669485" y="2527296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05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05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6"/>
            <a:ext cx="7039555" cy="290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103686" y="2920149"/>
            <a:ext cx="212442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5"/>
            <a:ext cx="7039555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2278341" y="3467885"/>
            <a:ext cx="3916837" cy="32522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4968904" y="3196421"/>
            <a:ext cx="11669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039555" cy="1404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39391" y="3062632"/>
            <a:ext cx="501967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 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b="1" spc="40" dirty="0" err="1">
                <a:solidFill>
                  <a:srgbClr val="025249"/>
                </a:solidFill>
              </a:rPr>
              <a:t>C</a:t>
            </a:r>
            <a:r>
              <a:rPr lang="de-DE" sz="1800" b="1" spc="40" dirty="0" err="1">
                <a:solidFill>
                  <a:srgbClr val="025249"/>
                </a:solidFill>
              </a:rPr>
              <a:t>ontakt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2: Client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based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its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requirements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views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use-cases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...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2589</Words>
  <Application>Microsoft Macintosh PowerPoint</Application>
  <PresentationFormat>Bildschirmpräsentation (16:9)</PresentationFormat>
  <Paragraphs>548</Paragraphs>
  <Slides>61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7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DAY, online | Feb. 16. 2023  | @nilshartmann</vt:lpstr>
      <vt:lpstr>https://nilshartmann.net</vt:lpstr>
      <vt:lpstr>PowerPoint-Präsentation</vt:lpstr>
      <vt:lpstr>Source: https://github.com/nilshartmann/spring-graphql-talk</vt:lpstr>
      <vt:lpstr>PowerPoint-Präsentation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GraphQL</vt:lpstr>
      <vt:lpstr>GraphQL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Implementing a GraphQL API</vt:lpstr>
      <vt:lpstr>PowerPoint-Präsentation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backends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1212</cp:revision>
  <cp:lastPrinted>2019-09-03T13:49:24Z</cp:lastPrinted>
  <dcterms:created xsi:type="dcterms:W3CDTF">2016-03-28T15:59:53Z</dcterms:created>
  <dcterms:modified xsi:type="dcterms:W3CDTF">2023-02-16T10:53:32Z</dcterms:modified>
</cp:coreProperties>
</file>